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CB6E26-A431-4A43-8520-BB54E3FAF250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59EA65-5C93-4B4A-9441-0DD7760E9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Prices of Menus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Benners</a:t>
            </a:r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Factor method</a:t>
            </a:r>
            <a:endParaRPr lang="en-US" dirty="0"/>
          </a:p>
          <a:p>
            <a:pPr marL="914400" lvl="1" indent="-514350">
              <a:buAutoNum type="arabicPeriod"/>
            </a:pPr>
            <a:r>
              <a:rPr lang="en-US" dirty="0" smtClean="0"/>
              <a:t>Used in established restaurants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Must know food cost percentage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Must determine factor:  divide 100 by food cost percent ;  ex:  100/25 = 4</a:t>
            </a:r>
          </a:p>
          <a:p>
            <a:pPr marL="0" indent="0">
              <a:buNone/>
            </a:pPr>
            <a:r>
              <a:rPr lang="en-US" dirty="0" smtClean="0"/>
              <a:t>Formula for factor method</a:t>
            </a:r>
          </a:p>
          <a:p>
            <a:pPr marL="400050" lvl="1" indent="0">
              <a:buNone/>
            </a:pPr>
            <a:r>
              <a:rPr lang="en-US" dirty="0" smtClean="0"/>
              <a:t>Item cost x Factor = selling price</a:t>
            </a:r>
          </a:p>
          <a:p>
            <a:pPr marL="400050" lvl="1" indent="0">
              <a:buNone/>
            </a:pPr>
            <a:r>
              <a:rPr lang="en-US" dirty="0" smtClean="0"/>
              <a:t>$1.50 x 4 = $6.00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9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Mark-up on-cost 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 the food cost of an item and divide it by the food cost </a:t>
            </a:r>
            <a:r>
              <a:rPr lang="en-US" dirty="0" smtClean="0"/>
              <a:t>percentage*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 1.25/.25 = $</a:t>
            </a:r>
            <a:r>
              <a:rPr lang="en-US" dirty="0" smtClean="0"/>
              <a:t>5.00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*represented as a decimal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Competitors pricing methods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Copying or undercutting  the prices of your competitors</a:t>
            </a:r>
          </a:p>
          <a:p>
            <a:pPr marL="0" indent="0">
              <a:buNone/>
            </a:pPr>
            <a:r>
              <a:rPr lang="en-US" dirty="0" smtClean="0"/>
              <a:t>Risky because you don’t know how much they pay for resources</a:t>
            </a:r>
          </a:p>
          <a:p>
            <a:pPr marL="0" indent="0">
              <a:buNone/>
            </a:pPr>
            <a:r>
              <a:rPr lang="en-US" dirty="0" smtClean="0"/>
              <a:t>May or may not make a profit / attract business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Psychological pricing method</a:t>
            </a:r>
          </a:p>
          <a:p>
            <a:pPr marL="0" indent="0">
              <a:buNone/>
            </a:pPr>
            <a:r>
              <a:rPr lang="en-US" dirty="0" smtClean="0"/>
              <a:t>	Typically used in addition to the other pricing methods</a:t>
            </a:r>
          </a:p>
          <a:p>
            <a:pPr marL="0" indent="0">
              <a:buNone/>
            </a:pPr>
            <a:r>
              <a:rPr lang="en-US" dirty="0" smtClean="0"/>
              <a:t>	Rounding prices to appear as less than they really are </a:t>
            </a:r>
          </a:p>
          <a:p>
            <a:pPr marL="0" indent="0">
              <a:buNone/>
            </a:pPr>
            <a:r>
              <a:rPr lang="en-US" dirty="0" smtClean="0"/>
              <a:t>Ex:  $15.00 v. $14.99</a:t>
            </a:r>
          </a:p>
          <a:p>
            <a:pPr marL="0" indent="0">
              <a:buNone/>
            </a:pPr>
            <a:r>
              <a:rPr lang="en-US" dirty="0" smtClean="0"/>
              <a:t>Originally done to prevent theft by cashiers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Labor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Competition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Customers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Atmosphere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Labor –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skilled workers are paid more, work more efficiently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Quick service restaurants = less skill, paid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Competition</a:t>
            </a:r>
          </a:p>
          <a:p>
            <a:pPr marL="0" indent="0">
              <a:buNone/>
            </a:pPr>
            <a:r>
              <a:rPr lang="en-US" dirty="0" smtClean="0"/>
              <a:t>	Burger King v. McDonalds – must be priced to compete when located nearby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Offering a unique menu can reduce competition but may also limit customer base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Customers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Consider what kind of customer base you have when developing a menu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Although your menu may attract customers, customers must come first when developing a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Atmosphere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Nice atmosphere tends to correlate to higher prices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more service one provides the higher menu prices must be to cover these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Menu pricing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Location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Small towns = may need to charge less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Larger cities = more variety in population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Menu items may be impacted by what is locally available</a:t>
            </a:r>
          </a:p>
        </p:txBody>
      </p:sp>
    </p:spTree>
    <p:extLst>
      <p:ext uri="{BB962C8B-B14F-4D97-AF65-F5344CB8AC3E}">
        <p14:creationId xmlns:p14="http://schemas.microsoft.com/office/powerpoint/2010/main" val="2602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	1. Factor method</a:t>
            </a:r>
          </a:p>
          <a:p>
            <a:pPr marL="0" indent="0">
              <a:buNone/>
            </a:pPr>
            <a:r>
              <a:rPr lang="en-US" dirty="0" smtClean="0"/>
              <a:t>	2. Mark-up on-cost method</a:t>
            </a:r>
          </a:p>
          <a:p>
            <a:pPr marL="0" indent="0">
              <a:buNone/>
            </a:pPr>
            <a:r>
              <a:rPr lang="en-US" dirty="0" smtClean="0"/>
              <a:t>	3. Competitors pricing 				methods</a:t>
            </a:r>
          </a:p>
          <a:p>
            <a:pPr marL="0" indent="0">
              <a:buNone/>
            </a:pPr>
            <a:r>
              <a:rPr lang="en-US" dirty="0" smtClean="0"/>
              <a:t>	4. Psychological pricing 				method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cost percentage:  the total cost of food divided by the total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217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Prices of Menus</vt:lpstr>
      <vt:lpstr>Menu pricing influences</vt:lpstr>
      <vt:lpstr>Menu pricing influences</vt:lpstr>
      <vt:lpstr>Menu pricing influences</vt:lpstr>
      <vt:lpstr>Menu pricing influences</vt:lpstr>
      <vt:lpstr>Menu pricing influences</vt:lpstr>
      <vt:lpstr>Menu pricing influences</vt:lpstr>
      <vt:lpstr>Pricing methods</vt:lpstr>
      <vt:lpstr>Terms to Know</vt:lpstr>
      <vt:lpstr>Pricing methods</vt:lpstr>
      <vt:lpstr>Pricing methods</vt:lpstr>
      <vt:lpstr>Pricing methods</vt:lpstr>
      <vt:lpstr>Pricing methods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Prices of Menus</dc:title>
  <dc:creator>rebecca.benners</dc:creator>
  <cp:lastModifiedBy>rebecca.benners</cp:lastModifiedBy>
  <cp:revision>11</cp:revision>
  <dcterms:created xsi:type="dcterms:W3CDTF">2013-01-08T12:50:07Z</dcterms:created>
  <dcterms:modified xsi:type="dcterms:W3CDTF">2014-01-06T16:53:04Z</dcterms:modified>
</cp:coreProperties>
</file>