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62" r:id="rId6"/>
    <p:sldId id="263" r:id="rId7"/>
    <p:sldId id="271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070F-6D6F-4529-B46B-0FA9F69EF2C2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70F0-9CB0-4D93-8097-74453CC3C7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070F-6D6F-4529-B46B-0FA9F69EF2C2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70F0-9CB0-4D93-8097-74453CC3C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070F-6D6F-4529-B46B-0FA9F69EF2C2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70F0-9CB0-4D93-8097-74453CC3C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070F-6D6F-4529-B46B-0FA9F69EF2C2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70F0-9CB0-4D93-8097-74453CC3C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070F-6D6F-4529-B46B-0FA9F69EF2C2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62370F0-9CB0-4D93-8097-74453CC3C7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070F-6D6F-4529-B46B-0FA9F69EF2C2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70F0-9CB0-4D93-8097-74453CC3C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070F-6D6F-4529-B46B-0FA9F69EF2C2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70F0-9CB0-4D93-8097-74453CC3C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070F-6D6F-4529-B46B-0FA9F69EF2C2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70F0-9CB0-4D93-8097-74453CC3C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070F-6D6F-4529-B46B-0FA9F69EF2C2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70F0-9CB0-4D93-8097-74453CC3C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070F-6D6F-4529-B46B-0FA9F69EF2C2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70F0-9CB0-4D93-8097-74453CC3C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070F-6D6F-4529-B46B-0FA9F69EF2C2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70F0-9CB0-4D93-8097-74453CC3C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95070F-6D6F-4529-B46B-0FA9F69EF2C2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2370F0-9CB0-4D93-8097-74453CC3C70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.about.com/jobsearch/Job-Interview-Tips-for-Teens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.about.com/jobsearch/Teen-Job-Interview-Attire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.about.com/jobsearch/Job-Interview-Body-Language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Tools for Employment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Honors CAH II 1.00</a:t>
            </a:r>
          </a:p>
          <a:p>
            <a:r>
              <a:rPr lang="en-US" dirty="0" smtClean="0"/>
              <a:t>Rebecca Benners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40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Interview -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dirty="0" smtClean="0"/>
              <a:t>A.  Questions 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Asked specifically to learn more about you</a:t>
            </a:r>
          </a:p>
          <a:p>
            <a:pPr marL="137160" indent="0">
              <a:buNone/>
            </a:pPr>
            <a:r>
              <a:rPr lang="en-US" dirty="0" smtClean="0"/>
              <a:t>b. Responses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Need to be positive and information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Present yourself in the best possible light</a:t>
            </a:r>
          </a:p>
          <a:p>
            <a:pPr marL="137160" indent="0">
              <a:buNone/>
            </a:pPr>
            <a:r>
              <a:rPr lang="en-US" dirty="0" smtClean="0"/>
              <a:t>c. Clarification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If unsure what a question means or how it is related ask</a:t>
            </a:r>
          </a:p>
          <a:p>
            <a:pPr marL="137160" indent="0">
              <a:buNone/>
            </a:pPr>
            <a:r>
              <a:rPr lang="en-US" dirty="0" smtClean="0"/>
              <a:t>Note:  Also always ask the interviewer a question about their company or the job</a:t>
            </a:r>
          </a:p>
          <a:p>
            <a:pPr marL="13716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40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Interview -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en-US" dirty="0" smtClean="0"/>
              <a:t>a.  Ending interview – 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make sure you have all the information you needed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Be sure to thank them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Never seem desperate</a:t>
            </a:r>
          </a:p>
          <a:p>
            <a:pPr marL="137160" indent="0">
              <a:buNone/>
            </a:pPr>
            <a:r>
              <a:rPr lang="en-US" dirty="0" smtClean="0"/>
              <a:t>b</a:t>
            </a:r>
            <a:r>
              <a:rPr lang="en-US" dirty="0"/>
              <a:t>. Final </a:t>
            </a:r>
            <a:r>
              <a:rPr lang="en-US" dirty="0" smtClean="0"/>
              <a:t>questions –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What hours can you work?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What would you like to be paid? – ask what is budgeted</a:t>
            </a:r>
          </a:p>
          <a:p>
            <a:pPr marL="137160" indent="0">
              <a:buNone/>
            </a:pPr>
            <a:r>
              <a:rPr lang="en-US" dirty="0" smtClean="0"/>
              <a:t>c</a:t>
            </a:r>
            <a:r>
              <a:rPr lang="en-US" dirty="0"/>
              <a:t>. What to </a:t>
            </a:r>
            <a:r>
              <a:rPr lang="en-US" dirty="0" smtClean="0"/>
              <a:t>ask</a:t>
            </a:r>
          </a:p>
          <a:p>
            <a:pPr marL="137160" indent="0">
              <a:buNone/>
            </a:pPr>
            <a:r>
              <a:rPr lang="en-US" dirty="0"/>
              <a:t>	What benefits do you </a:t>
            </a:r>
            <a:r>
              <a:rPr lang="en-US" dirty="0" smtClean="0"/>
              <a:t>provide?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What more do I need to know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d</a:t>
            </a:r>
            <a:r>
              <a:rPr lang="en-US" dirty="0"/>
              <a:t>. What to </a:t>
            </a:r>
            <a:r>
              <a:rPr lang="en-US" dirty="0" smtClean="0"/>
              <a:t>expect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About the job, the benefits, the hours, what they want from you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e</a:t>
            </a:r>
            <a:r>
              <a:rPr lang="en-US" dirty="0"/>
              <a:t>. </a:t>
            </a:r>
            <a:r>
              <a:rPr lang="en-US" dirty="0" smtClean="0"/>
              <a:t>Handshake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Thank them and shake hands</a:t>
            </a: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87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Interview - Afterwards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dirty="0" smtClean="0"/>
              <a:t>5</a:t>
            </a:r>
            <a:r>
              <a:rPr lang="en-US" dirty="0"/>
              <a:t>. After interview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a</a:t>
            </a:r>
            <a:r>
              <a:rPr lang="en-US" dirty="0"/>
              <a:t>. Thank-you letter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b</a:t>
            </a:r>
            <a:r>
              <a:rPr lang="en-US" dirty="0"/>
              <a:t>. Follow up</a:t>
            </a:r>
          </a:p>
          <a:p>
            <a:pPr marL="137160" indent="0">
              <a:buNone/>
            </a:pPr>
            <a:r>
              <a:rPr lang="en-US" dirty="0" smtClean="0"/>
              <a:t>6. Response to job offer</a:t>
            </a:r>
          </a:p>
          <a:p>
            <a:pPr marL="137160" indent="0">
              <a:buNone/>
            </a:pPr>
            <a:r>
              <a:rPr lang="en-US" dirty="0" smtClean="0"/>
              <a:t>	a. Consider offer – negotiate for better pay, hold out some</a:t>
            </a:r>
          </a:p>
          <a:p>
            <a:pPr marL="137160" indent="0">
              <a:buNone/>
            </a:pPr>
            <a:r>
              <a:rPr lang="en-US" dirty="0" smtClean="0"/>
              <a:t>	b. Accept offer</a:t>
            </a:r>
          </a:p>
          <a:p>
            <a:pPr marL="137160" indent="0">
              <a:buNone/>
            </a:pPr>
            <a:r>
              <a:rPr lang="en-US" dirty="0" smtClean="0"/>
              <a:t>	c. Turn down offer – always thank, not too specific with reasons, less is more</a:t>
            </a:r>
          </a:p>
          <a:p>
            <a:pPr marL="137160" indent="0">
              <a:buNone/>
            </a:pPr>
            <a:r>
              <a:rPr lang="en-US" dirty="0" smtClean="0"/>
              <a:t>In Summary:  </a:t>
            </a:r>
            <a:r>
              <a:rPr lang="en-US" dirty="0" smtClean="0">
                <a:hlinkClick r:id="rId2"/>
              </a:rPr>
              <a:t>http</a:t>
            </a:r>
            <a:r>
              <a:rPr lang="en-US" smtClean="0">
                <a:hlinkClick r:id="rId2"/>
              </a:rPr>
              <a:t>://video.about.com/jobsearch/Job-Interview-Tips-for-Teens.htm</a:t>
            </a:r>
            <a:endParaRPr lang="en-US" dirty="0"/>
          </a:p>
          <a:p>
            <a:pPr marL="13716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112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Cover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Must include the following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smtClean="0"/>
              <a:t>Name – full and legal name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smtClean="0"/>
              <a:t>Address – no abbreviations (St., Dr., N., etc.)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Company </a:t>
            </a:r>
            <a:r>
              <a:rPr lang="en-US" dirty="0" smtClean="0"/>
              <a:t>information –Name, address, </a:t>
            </a:r>
            <a:r>
              <a:rPr lang="en-US" dirty="0" err="1" smtClean="0"/>
              <a:t>etc</a:t>
            </a:r>
            <a:r>
              <a:rPr lang="en-US" dirty="0" smtClean="0"/>
              <a:t> for the company which the letter is sent to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smtClean="0"/>
              <a:t>Greeting – Dear Sir or Dear Mr., Mrs., 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1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Cover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Must include the following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dirty="0" smtClean="0"/>
              <a:t>Body – Introduce yourself, give experiences, reason for application and contact.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dirty="0" smtClean="0"/>
              <a:t>Conclusion – Summary, friendly close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dirty="0" smtClean="0"/>
              <a:t>Salutation – sincerely, respectfully, </a:t>
            </a:r>
            <a:r>
              <a:rPr lang="en-US" dirty="0" err="1" smtClean="0"/>
              <a:t>etc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8</a:t>
            </a:r>
            <a:r>
              <a:rPr lang="en-US" dirty="0" smtClean="0"/>
              <a:t>. Signature – leave space to sign, type name below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9</a:t>
            </a:r>
            <a:r>
              <a:rPr lang="en-US" dirty="0"/>
              <a:t>. </a:t>
            </a:r>
            <a:r>
              <a:rPr lang="en-US" dirty="0" smtClean="0"/>
              <a:t>Envelope – neat and clean, same as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03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Write a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A.  Parts</a:t>
            </a:r>
          </a:p>
          <a:p>
            <a:pPr marL="320040" lvl="1" indent="0">
              <a:buNone/>
            </a:pPr>
            <a:r>
              <a:rPr lang="en-US" dirty="0" smtClean="0"/>
              <a:t>Contact information</a:t>
            </a:r>
          </a:p>
          <a:p>
            <a:pPr marL="320040" lvl="1" indent="0">
              <a:buNone/>
            </a:pPr>
            <a:r>
              <a:rPr lang="en-US" dirty="0" smtClean="0"/>
              <a:t>Objective </a:t>
            </a:r>
          </a:p>
          <a:p>
            <a:pPr marL="320040" lvl="1" indent="0">
              <a:buNone/>
            </a:pPr>
            <a:r>
              <a:rPr lang="en-US" dirty="0" smtClean="0"/>
              <a:t>Work / Volunteer Experience – longest, most related, and/or most recent first</a:t>
            </a:r>
          </a:p>
          <a:p>
            <a:pPr marL="320040" lvl="1" indent="0">
              <a:buNone/>
            </a:pPr>
            <a:r>
              <a:rPr lang="en-US" dirty="0" smtClean="0"/>
              <a:t>Education </a:t>
            </a:r>
            <a:r>
              <a:rPr lang="en-US" smtClean="0"/>
              <a:t>– </a:t>
            </a:r>
            <a:r>
              <a:rPr lang="en-US" smtClean="0"/>
              <a:t>2013 </a:t>
            </a:r>
            <a:r>
              <a:rPr lang="en-US" dirty="0" smtClean="0"/>
              <a:t>to Present if still enrolled; include any highlights</a:t>
            </a:r>
          </a:p>
          <a:p>
            <a:pPr marL="320040" lvl="1" indent="0">
              <a:buNone/>
            </a:pPr>
            <a:r>
              <a:rPr lang="en-US" dirty="0" smtClean="0"/>
              <a:t>Other Sections – Clubs, Awards, Hobbies, or special skills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en-US" dirty="0" smtClean="0"/>
              <a:t>Format</a:t>
            </a:r>
            <a:endParaRPr lang="en-US" dirty="0"/>
          </a:p>
          <a:p>
            <a:pPr marL="320040" lvl="1" indent="0">
              <a:buNone/>
            </a:pPr>
            <a:r>
              <a:rPr lang="en-US" dirty="0" smtClean="0"/>
              <a:t>May vary; hope to showcase skills; needs to be easy to 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31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Write a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. Brief – short, strong descriptions of roles and duties are more impactful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. Accurate – be truthful, do not exaggerate or lie, have correct addresses, phone numbers, </a:t>
            </a:r>
            <a:r>
              <a:rPr lang="en-US" dirty="0" err="1" smtClean="0"/>
              <a:t>etc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E. Language – use proper grammar, good sentence structure, use language appropriate for your field, be positive and confident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7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Professional </a:t>
            </a:r>
            <a:r>
              <a:rPr lang="en-US" dirty="0" smtClean="0"/>
              <a:t>look – get two copies or write answers on a separate piece of paper or type in a word program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a. </a:t>
            </a:r>
            <a:r>
              <a:rPr lang="en-US" dirty="0" smtClean="0"/>
              <a:t>Neat – write slowly and neatly as possible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b. </a:t>
            </a:r>
            <a:r>
              <a:rPr lang="en-US" dirty="0" smtClean="0"/>
              <a:t>Content – recent and accurate information, especially references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c. Black ink or </a:t>
            </a:r>
            <a:r>
              <a:rPr lang="en-US" dirty="0" smtClean="0"/>
              <a:t>keyed – most easy to read and professional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d. Use of </a:t>
            </a:r>
            <a:r>
              <a:rPr lang="en-US" dirty="0" smtClean="0"/>
              <a:t>N/A – on things that do not apply write N/A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3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word about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Need three to four professional references (or more)</a:t>
            </a:r>
          </a:p>
          <a:p>
            <a:r>
              <a:rPr lang="en-US" dirty="0" smtClean="0"/>
              <a:t>Can be teachers or employers but not family or friends</a:t>
            </a:r>
          </a:p>
          <a:p>
            <a:r>
              <a:rPr lang="en-US" dirty="0" smtClean="0"/>
              <a:t>Maybe even someone from church or bank</a:t>
            </a:r>
          </a:p>
          <a:p>
            <a:r>
              <a:rPr lang="en-US" dirty="0" smtClean="0"/>
              <a:t>Must have their permission to use as a reference</a:t>
            </a:r>
          </a:p>
          <a:p>
            <a:r>
              <a:rPr lang="en-US" dirty="0" smtClean="0"/>
              <a:t>Should contact each time you intend to use them as a reference</a:t>
            </a:r>
          </a:p>
          <a:p>
            <a:r>
              <a:rPr lang="en-US" dirty="0" smtClean="0"/>
              <a:t>Give your references the most recent copy of </a:t>
            </a:r>
            <a:r>
              <a:rPr lang="en-US" smtClean="0"/>
              <a:t>your resume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6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Interview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a. Dress –neat, clean, professional </a:t>
            </a:r>
            <a:r>
              <a:rPr lang="en-US" sz="3200" u="sng" dirty="0" smtClean="0">
                <a:hlinkClick r:id="rId2"/>
              </a:rPr>
              <a:t>http</a:t>
            </a:r>
            <a:r>
              <a:rPr lang="en-US" sz="3200" u="sng" dirty="0">
                <a:hlinkClick r:id="rId2"/>
              </a:rPr>
              <a:t>://</a:t>
            </a:r>
            <a:r>
              <a:rPr lang="en-US" sz="3200" u="sng" dirty="0" smtClean="0">
                <a:hlinkClick r:id="rId2"/>
              </a:rPr>
              <a:t>video.about.com/jobsearch/Teen-Job-Interview-Attire.htm</a:t>
            </a:r>
            <a:endParaRPr lang="en-US" sz="3200" u="sng" dirty="0" smtClean="0"/>
          </a:p>
          <a:p>
            <a:pPr marL="0" indent="0">
              <a:buNone/>
            </a:pPr>
            <a:r>
              <a:rPr lang="en-US" sz="3200" dirty="0" smtClean="0"/>
              <a:t> 	(1) Rule of 8 handout – for later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b</a:t>
            </a:r>
            <a:r>
              <a:rPr lang="en-US" sz="3200" dirty="0"/>
              <a:t>. Documents</a:t>
            </a:r>
          </a:p>
          <a:p>
            <a:pPr marL="0" indent="0">
              <a:buNone/>
            </a:pPr>
            <a:r>
              <a:rPr lang="en-US" sz="3200" dirty="0"/>
              <a:t>	(1) Resume</a:t>
            </a:r>
          </a:p>
          <a:p>
            <a:pPr marL="0" indent="0">
              <a:buNone/>
            </a:pPr>
            <a:r>
              <a:rPr lang="en-US" sz="3200" dirty="0"/>
              <a:t>	(2) Cover letter</a:t>
            </a:r>
          </a:p>
          <a:p>
            <a:pPr marL="0" indent="0">
              <a:buNone/>
            </a:pPr>
            <a:r>
              <a:rPr lang="en-US" sz="3200" dirty="0"/>
              <a:t>	(3) Reference sheet</a:t>
            </a:r>
          </a:p>
          <a:p>
            <a:pPr marL="0" indent="0">
              <a:buNone/>
            </a:pPr>
            <a:r>
              <a:rPr lang="en-US" sz="3200" dirty="0"/>
              <a:t>	(4) </a:t>
            </a:r>
            <a:r>
              <a:rPr lang="en-US" sz="3200" dirty="0" smtClean="0"/>
              <a:t>Portfolio – will make one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6171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Interview Manners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dirty="0" smtClean="0"/>
              <a:t>Handshake – firm and not crushing, no limp fish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b</a:t>
            </a:r>
            <a:r>
              <a:rPr lang="en-US" dirty="0"/>
              <a:t>. Body </a:t>
            </a:r>
            <a:r>
              <a:rPr lang="en-US" dirty="0" smtClean="0"/>
              <a:t>posture – attentive and respectful</a:t>
            </a:r>
          </a:p>
          <a:p>
            <a:pPr marL="585216" lvl="1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video.about.com/jobsearch/Job-Interview-Body-Language.htm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c</a:t>
            </a:r>
            <a:r>
              <a:rPr lang="en-US" dirty="0"/>
              <a:t>. Eye contact</a:t>
            </a:r>
          </a:p>
          <a:p>
            <a:pPr marL="137160" indent="0">
              <a:buNone/>
            </a:pPr>
            <a:r>
              <a:rPr lang="en-US" dirty="0" smtClean="0"/>
              <a:t>d</a:t>
            </a:r>
            <a:r>
              <a:rPr lang="en-US" dirty="0"/>
              <a:t>. No smoking/gum</a:t>
            </a:r>
          </a:p>
          <a:p>
            <a:pPr marL="13716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4562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192</TotalTime>
  <Words>450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Book Antiqua</vt:lpstr>
      <vt:lpstr>Lucida Sans</vt:lpstr>
      <vt:lpstr>Wingdings</vt:lpstr>
      <vt:lpstr>Wingdings 2</vt:lpstr>
      <vt:lpstr>Wingdings 3</vt:lpstr>
      <vt:lpstr>Apex</vt:lpstr>
      <vt:lpstr>Tools for Employment</vt:lpstr>
      <vt:lpstr>Cover letter</vt:lpstr>
      <vt:lpstr>Cover letter</vt:lpstr>
      <vt:lpstr>How to Write a Resume</vt:lpstr>
      <vt:lpstr>How to Write a Resume</vt:lpstr>
      <vt:lpstr>Applications</vt:lpstr>
      <vt:lpstr>A word about references</vt:lpstr>
      <vt:lpstr>Interview Preparation</vt:lpstr>
      <vt:lpstr>Interview Manners</vt:lpstr>
      <vt:lpstr>Interview - Content</vt:lpstr>
      <vt:lpstr>Interview - Closure</vt:lpstr>
      <vt:lpstr>Interview - Afterwards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for Employment</dc:title>
  <dc:creator>rebecca.benners</dc:creator>
  <cp:lastModifiedBy>Teacher</cp:lastModifiedBy>
  <cp:revision>12</cp:revision>
  <dcterms:created xsi:type="dcterms:W3CDTF">2014-08-22T14:26:18Z</dcterms:created>
  <dcterms:modified xsi:type="dcterms:W3CDTF">2015-08-27T13:56:31Z</dcterms:modified>
</cp:coreProperties>
</file>